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9" d="100"/>
          <a:sy n="109" d="100"/>
        </p:scale>
        <p:origin x="-43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Название проекта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005064"/>
            <a:ext cx="6840760" cy="2088232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проекта: </a:t>
            </a:r>
            <a:r>
              <a:rPr lang="ru-RU" sz="1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ФИО, класс, буква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sz="18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ФИО, должность (предмет, который учитель ведёт)</a:t>
            </a:r>
            <a:endParaRPr lang="ru-RU" sz="1800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71" b="82203"/>
          <a:stretch/>
        </p:blipFill>
        <p:spPr>
          <a:xfrm>
            <a:off x="8098971" y="0"/>
            <a:ext cx="1045029" cy="104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2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Текст 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-3133"/>
            <a:ext cx="10429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8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147248" cy="514543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 проекта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цель, согласно проекту (отвечает на вопрос «зачем»?)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необходимо сделать для того, чтобы достичь цели?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858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52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8640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Гипотеза (если есть)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научное предположение, которое нужно либо подтвердить, либо опровергнуть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Объект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то, что взято для исследования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то, что именно изучается в данном объекте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878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37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Теоретическая часть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556792"/>
            <a:ext cx="8291264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того, чтобы добавить слайд, нужно перейти на вкладку главная – создать слайд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924944"/>
            <a:ext cx="2438741" cy="124794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995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092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Практическая часть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556792"/>
            <a:ext cx="8291264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того, чтобы добавить слайд, нужно перейти на вкладку главная – создать слайд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924944"/>
            <a:ext cx="2438741" cy="124794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93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приводятся основные выводы по проекту (выводы формируются исходя из поставленной цели и задач)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953" y="0"/>
            <a:ext cx="1042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93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145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Название проекта</vt:lpstr>
      <vt:lpstr>Актуальность</vt:lpstr>
      <vt:lpstr>Презентация PowerPoint</vt:lpstr>
      <vt:lpstr>Презентация PowerPoint</vt:lpstr>
      <vt:lpstr>Методы исследования</vt:lpstr>
      <vt:lpstr>Теоретическая часть</vt:lpstr>
      <vt:lpstr>Практическая часть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проекта</dc:title>
  <dc:creator>Тьютор</dc:creator>
  <cp:lastModifiedBy>Тьютор</cp:lastModifiedBy>
  <cp:revision>9</cp:revision>
  <dcterms:created xsi:type="dcterms:W3CDTF">2022-01-24T07:04:18Z</dcterms:created>
  <dcterms:modified xsi:type="dcterms:W3CDTF">2022-08-21T11:31:34Z</dcterms:modified>
</cp:coreProperties>
</file>